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8AED-741E-4354-8BC9-8EA609F1704D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8CDD2-F071-4D96-89E2-87FDEFF66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1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96378-49FF-4E79-BB81-D5459F53AA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5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32D-A257-721D-B090-82E3998F8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EDBA5-30CE-AC3A-FE41-67DA2CDB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8D4BE-04B5-3E17-F50B-ED23721F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62F7E-3F56-2862-93F4-047C7104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F240A-C706-95F4-01F9-B1870C7C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0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D051-F438-4EDA-CFC5-48C4C02D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21179-2A78-57E2-761C-88D3EA7ED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E4DA4-4F12-577E-577A-A784E9ED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297-C643-8D26-0B3E-E53E9141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1C9D-B2BA-2242-96DE-FC94218F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8321D-AE34-8154-610B-B980DAD96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256F5-5D19-E8B9-CC99-DC8D7A540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734C-6BC1-9D67-0899-E083B82F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598EC-4920-CC44-32CF-44F02736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8E538-0A00-90EC-4504-A06C76FC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2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8172-2454-3C73-2335-E0B398A4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A213-CAD7-013D-89CB-1389CA56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21D2-E632-349E-FA89-633E8E2D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9A3F2-6F8D-6327-4AA5-DC77C213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FFF4-B251-5455-3D0B-CACF3FAA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2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B59E-B782-DF48-D6DE-FF166169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E1D9B-C02F-9AED-630E-A17BC8CA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1777-8C5B-5252-9F44-7FE4E07F2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B0E3-B643-2C4A-5527-DD20A45E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2DF6D-5CB7-E51A-936B-D8D1CA32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4059-1141-D0D2-78F8-20BDF5B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98A5-A28F-3D74-0B5E-EB504D7F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FEAEB-4DDE-623E-DCC7-F6BC637F8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F0892-F39C-D1A9-606E-C8CEC732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8CB8F-47D9-94A1-24FD-C12724C7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56E64-FE20-EBC9-9DED-2328E4D8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61A6-90A2-22C2-EC77-C55BBE3C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39540-3F21-9945-BE39-FB6FF37DC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1B24D-E843-FD5E-60EE-59A040125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1A989-5150-BCD1-E8E2-72445DD48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0597F-CB95-8949-DE79-3CE932CFB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1A9C-DE58-143E-D1D2-B1953734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AA145-D59F-9F2B-5EA3-A8DBAAD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672C-0687-3B95-7746-60952371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8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6279-227E-1D86-4CDC-BFFD3A29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402F9-B07C-273A-259A-2664CC66A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454D7-995D-F4ED-7D6B-45FE798D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98A93-507D-A857-3545-C44C4CC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17597-DB44-0690-69C2-902BDBAF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F9E2F-1A6E-32B3-BA69-78650BCC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4101-D280-AF36-0407-0204B18E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5437-92F7-3FAC-29CD-F96BB451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B187-6A1E-8314-7864-72F1E55F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FE145-08A7-5423-10D3-F52D24800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51F7A-87C2-C79B-8B7A-4161E8C2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5123B-4E3E-C5B9-CC83-FC74D56B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71013-0D6B-395D-A34B-6A65862B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7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9F3A-9287-9829-A8E0-CD44FFA2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CD1E0-82BF-A7DE-D0E6-18B369088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42AA3-8FA4-C912-BC64-679BEE9A1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79F12-B0E9-7E3C-B80F-C047690F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11B18-569D-F71F-B593-654F3B34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43A9E-CA7B-9E78-52B6-1854A801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4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47D8C-6759-3DDC-CD10-CA0881DB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AE81-4439-D539-FB8C-5B8435E41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A79F-7EA9-3386-5FC1-8889BF2E6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1A0413-1163-4388-A7F1-12E7D23BA44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BEB92-C72F-3FD2-2D6B-3F4F5645A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D078-687F-1893-1C26-CB2FE32EC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C0466-8A41-4FFC-814E-1A38076E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techsupport.com/customcanespfw/facto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1D1CB-7F79-815B-9758-6A7FDF61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firmware tool link </a:t>
            </a:r>
            <a:r>
              <a:rPr lang="zh-CN" altLang="en-US" dirty="0"/>
              <a:t>网页刷机工具链接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2DB5F-1833-8651-DEA7-FC360627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https://studenttechsupport.com/customcanespfw/factory/</a:t>
            </a:r>
            <a:r>
              <a:rPr lang="en-US" dirty="0"/>
              <a:t> </a:t>
            </a:r>
          </a:p>
          <a:p>
            <a:r>
              <a:rPr lang="en-US" dirty="0"/>
              <a:t>System requirement </a:t>
            </a:r>
            <a:r>
              <a:rPr lang="zh-CN" altLang="en-US" dirty="0"/>
              <a:t>系统要求</a:t>
            </a:r>
            <a:endParaRPr lang="en-US" altLang="zh-CN" dirty="0"/>
          </a:p>
          <a:p>
            <a:pPr lvl="1"/>
            <a:r>
              <a:rPr lang="en-US" altLang="zh-CN" dirty="0"/>
              <a:t>Windows 10/11</a:t>
            </a:r>
          </a:p>
          <a:p>
            <a:pPr lvl="1"/>
            <a:r>
              <a:rPr lang="en-US" dirty="0"/>
              <a:t>USB port</a:t>
            </a:r>
          </a:p>
          <a:p>
            <a:pPr lvl="1"/>
            <a:r>
              <a:rPr lang="en-US" dirty="0"/>
              <a:t>CP210x Driver</a:t>
            </a:r>
          </a:p>
          <a:p>
            <a:pPr lvl="1"/>
            <a:r>
              <a:rPr lang="en-US" dirty="0"/>
              <a:t>Chrome </a:t>
            </a:r>
            <a:r>
              <a:rPr lang="en-US" altLang="zh-CN" dirty="0"/>
              <a:t>V.</a:t>
            </a:r>
            <a:r>
              <a:rPr lang="en-US" dirty="0"/>
              <a:t>130+</a:t>
            </a:r>
          </a:p>
        </p:txBody>
      </p:sp>
    </p:spTree>
    <p:extLst>
      <p:ext uri="{BB962C8B-B14F-4D97-AF65-F5344CB8AC3E}">
        <p14:creationId xmlns:p14="http://schemas.microsoft.com/office/powerpoint/2010/main" val="237188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22753-217A-A868-233D-5FD20D983CC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green circuit board with orange and black components&#10;&#10;AI-generated content may be incorrect.">
            <a:extLst>
              <a:ext uri="{FF2B5EF4-FFF2-40B4-BE49-F238E27FC236}">
                <a16:creationId xmlns:a16="http://schemas.microsoft.com/office/drawing/2014/main" id="{CA258EE5-5363-6D77-A5DC-1B2BB949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009651"/>
            <a:ext cx="2514600" cy="1885950"/>
          </a:xfrm>
          <a:prstGeom prst="rect">
            <a:avLst/>
          </a:prstGeom>
        </p:spPr>
      </p:pic>
      <p:pic>
        <p:nvPicPr>
          <p:cNvPr id="8" name="Picture 7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7559990-1193-8E01-ABDB-A6D9F5C58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009651"/>
            <a:ext cx="2514600" cy="1885950"/>
          </a:xfrm>
          <a:prstGeom prst="rect">
            <a:avLst/>
          </a:prstGeom>
        </p:spPr>
      </p:pic>
      <p:pic>
        <p:nvPicPr>
          <p:cNvPr id="14" name="Picture 13" descr="A hand holding a small green circuit board&#10;&#10;AI-generated content may be incorrect.">
            <a:extLst>
              <a:ext uri="{FF2B5EF4-FFF2-40B4-BE49-F238E27FC236}">
                <a16:creationId xmlns:a16="http://schemas.microsoft.com/office/drawing/2014/main" id="{37A0B006-B312-FD61-2960-C7E0A65B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04" y="1009651"/>
            <a:ext cx="2514600" cy="1885950"/>
          </a:xfrm>
          <a:prstGeom prst="rect">
            <a:avLst/>
          </a:prstGeom>
        </p:spPr>
      </p:pic>
      <p:pic>
        <p:nvPicPr>
          <p:cNvPr id="16" name="Picture 15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388101DD-2908-35A1-7913-20C378FA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009651"/>
            <a:ext cx="2514600" cy="1885950"/>
          </a:xfrm>
          <a:prstGeom prst="rect">
            <a:avLst/>
          </a:prstGeom>
        </p:spPr>
      </p:pic>
      <p:pic>
        <p:nvPicPr>
          <p:cNvPr id="17" name="Picture 16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7B5BE74E-4C56-9FA2-79A3-6B2F17FA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962400"/>
            <a:ext cx="2514600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E7835-3542-4DE6-CFD5-849F592E26F2}"/>
              </a:ext>
            </a:extLst>
          </p:cNvPr>
          <p:cNvSpPr txBox="1"/>
          <p:nvPr/>
        </p:nvSpPr>
        <p:spPr>
          <a:xfrm>
            <a:off x="2886075" y="295983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USB 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D5418-59DF-382F-B432-D0B1EA232674}"/>
              </a:ext>
            </a:extLst>
          </p:cNvPr>
          <p:cNvSpPr txBox="1"/>
          <p:nvPr/>
        </p:nvSpPr>
        <p:spPr>
          <a:xfrm>
            <a:off x="5758625" y="3017047"/>
            <a:ext cx="205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Hold down button</a:t>
            </a:r>
          </a:p>
          <a:p>
            <a:r>
              <a:rPr lang="zh-CN" altLang="en-US" dirty="0"/>
              <a:t>按住下面按钮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CD7AB-086C-08DE-4E1A-D397FEF37739}"/>
              </a:ext>
            </a:extLst>
          </p:cNvPr>
          <p:cNvSpPr txBox="1"/>
          <p:nvPr/>
        </p:nvSpPr>
        <p:spPr>
          <a:xfrm>
            <a:off x="8324850" y="2959838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While holding, press top button once</a:t>
            </a:r>
          </a:p>
          <a:p>
            <a:r>
              <a:rPr lang="zh-CN" altLang="en-US" sz="1800" dirty="0"/>
              <a:t>按住时按上面按钮一下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4C774-C182-C85A-06B3-28B20115104B}"/>
              </a:ext>
            </a:extLst>
          </p:cNvPr>
          <p:cNvSpPr txBox="1"/>
          <p:nvPr/>
        </p:nvSpPr>
        <p:spPr>
          <a:xfrm>
            <a:off x="295275" y="5912587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top button</a:t>
            </a:r>
          </a:p>
          <a:p>
            <a:r>
              <a:rPr lang="zh-CN" altLang="en-US" dirty="0"/>
              <a:t>松掉上面按钮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3E8D45-74C0-432E-22CF-C878E9009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413" y="3987145"/>
            <a:ext cx="2379435" cy="1706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0B007D-F79E-07B4-2E4D-3A8DD20D41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805"/>
          <a:stretch>
            <a:fillRect/>
          </a:stretch>
        </p:blipFill>
        <p:spPr>
          <a:xfrm>
            <a:off x="5945416" y="4004614"/>
            <a:ext cx="2217510" cy="1814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B2BE46-FE4C-7B99-E591-AA0B320C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04" r="21010" b="17959"/>
          <a:stretch>
            <a:fillRect/>
          </a:stretch>
        </p:blipFill>
        <p:spPr>
          <a:xfrm>
            <a:off x="8347494" y="4004614"/>
            <a:ext cx="2491956" cy="19530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4F34C1-DA41-F848-9963-8D6154363D26}"/>
              </a:ext>
            </a:extLst>
          </p:cNvPr>
          <p:cNvSpPr txBox="1"/>
          <p:nvPr/>
        </p:nvSpPr>
        <p:spPr>
          <a:xfrm>
            <a:off x="3101150" y="5912587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blue button</a:t>
            </a:r>
          </a:p>
          <a:p>
            <a:r>
              <a:rPr lang="zh-CN" altLang="en-US" dirty="0"/>
              <a:t>按蓝色按钮</a:t>
            </a:r>
            <a:endParaRPr lang="en-US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34B032-5CA6-2155-F91D-FAE21169EC1F}"/>
              </a:ext>
            </a:extLst>
          </p:cNvPr>
          <p:cNvSpPr/>
          <p:nvPr/>
        </p:nvSpPr>
        <p:spPr>
          <a:xfrm>
            <a:off x="6096000" y="4636008"/>
            <a:ext cx="163982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B529A-105D-807C-C207-0EB944EB5DE3}"/>
              </a:ext>
            </a:extLst>
          </p:cNvPr>
          <p:cNvSpPr txBox="1"/>
          <p:nvPr/>
        </p:nvSpPr>
        <p:spPr>
          <a:xfrm>
            <a:off x="5842419" y="5903339"/>
            <a:ext cx="221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Circled</a:t>
            </a:r>
          </a:p>
          <a:p>
            <a:r>
              <a:rPr lang="zh-CN" altLang="en-US" dirty="0"/>
              <a:t>按圈起来的</a:t>
            </a:r>
            <a:endParaRPr lang="en-US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C38EF6-8744-E6F1-DC46-909510A47BE2}"/>
              </a:ext>
            </a:extLst>
          </p:cNvPr>
          <p:cNvSpPr/>
          <p:nvPr/>
        </p:nvSpPr>
        <p:spPr>
          <a:xfrm>
            <a:off x="8347494" y="4930018"/>
            <a:ext cx="834771" cy="25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71665E-BA14-C6E8-9D31-0C86734053D8}"/>
              </a:ext>
            </a:extLst>
          </p:cNvPr>
          <p:cNvSpPr txBox="1"/>
          <p:nvPr/>
        </p:nvSpPr>
        <p:spPr>
          <a:xfrm>
            <a:off x="8244243" y="6022041"/>
            <a:ext cx="3176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one with “Silicon Labs”</a:t>
            </a:r>
          </a:p>
          <a:p>
            <a:r>
              <a:rPr lang="zh-CN" altLang="en-US" dirty="0"/>
              <a:t>按圈有</a:t>
            </a:r>
            <a:r>
              <a:rPr lang="en-US" altLang="zh-CN" dirty="0"/>
              <a:t>“Silicon Labs”</a:t>
            </a:r>
            <a:r>
              <a:rPr lang="zh-CN" altLang="en-US" dirty="0"/>
              <a:t>的选项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75C469-0C41-AD59-B758-E84590D36FAD}"/>
              </a:ext>
            </a:extLst>
          </p:cNvPr>
          <p:cNvSpPr txBox="1"/>
          <p:nvPr/>
        </p:nvSpPr>
        <p:spPr>
          <a:xfrm>
            <a:off x="228600" y="303388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Empty board</a:t>
            </a:r>
          </a:p>
          <a:p>
            <a:r>
              <a:rPr lang="zh-CN" altLang="en-US" dirty="0"/>
              <a:t>空板</a:t>
            </a:r>
            <a:endParaRPr lang="en-US" sz="18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72D467-5005-0733-E8C1-7C3CDD1C9410}"/>
              </a:ext>
            </a:extLst>
          </p:cNvPr>
          <p:cNvSpPr/>
          <p:nvPr/>
        </p:nvSpPr>
        <p:spPr>
          <a:xfrm>
            <a:off x="3230800" y="4686055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C1568DF-7012-0402-9857-658666249542}"/>
              </a:ext>
            </a:extLst>
          </p:cNvPr>
          <p:cNvSpPr/>
          <p:nvPr/>
        </p:nvSpPr>
        <p:spPr>
          <a:xfrm rot="16200000">
            <a:off x="3508406" y="239545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2BC2CA9-0040-5CDE-62C4-4AA78861DA98}"/>
              </a:ext>
            </a:extLst>
          </p:cNvPr>
          <p:cNvSpPr/>
          <p:nvPr/>
        </p:nvSpPr>
        <p:spPr>
          <a:xfrm rot="20263698">
            <a:off x="6919971" y="186754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4DB3015-6B9D-367A-D939-4CBDDE307206}"/>
              </a:ext>
            </a:extLst>
          </p:cNvPr>
          <p:cNvSpPr/>
          <p:nvPr/>
        </p:nvSpPr>
        <p:spPr>
          <a:xfrm rot="20263698">
            <a:off x="9434571" y="205139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FD5BC4-5A52-5427-8979-BFA9965ECBF1}"/>
              </a:ext>
            </a:extLst>
          </p:cNvPr>
          <p:cNvSpPr/>
          <p:nvPr/>
        </p:nvSpPr>
        <p:spPr>
          <a:xfrm rot="20263698">
            <a:off x="9505357" y="1668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F2EBE46-AC76-F865-0C6D-7689BE92B6E8}"/>
              </a:ext>
            </a:extLst>
          </p:cNvPr>
          <p:cNvSpPr/>
          <p:nvPr/>
        </p:nvSpPr>
        <p:spPr>
          <a:xfrm rot="20263698">
            <a:off x="1613391" y="47950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9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3A00-FC35-D98C-FCC2-0F5695CC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515FD-CF41-1268-B7CE-FC59D8A2EAD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46FA4-C940-E283-D758-085FF34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63" y="1088409"/>
            <a:ext cx="2429709" cy="188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0A5B5-070A-77D8-FAF4-0AF74731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37" y="1088409"/>
            <a:ext cx="2581137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9686-50C4-7DE5-E2BE-6969D8CF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077518"/>
            <a:ext cx="2419222" cy="1818082"/>
          </a:xfrm>
          <a:prstGeom prst="rect">
            <a:avLst/>
          </a:prstGeom>
        </p:spPr>
      </p:pic>
      <p:pic>
        <p:nvPicPr>
          <p:cNvPr id="10" name="Picture 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7469D07-5AFE-F778-D7E0-7041E7350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10" y="1088409"/>
            <a:ext cx="2514600" cy="188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75E27-CC49-5882-6ED0-69A91C049125}"/>
              </a:ext>
            </a:extLst>
          </p:cNvPr>
          <p:cNvSpPr txBox="1"/>
          <p:nvPr/>
        </p:nvSpPr>
        <p:spPr>
          <a:xfrm>
            <a:off x="3034110" y="3038596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</a:t>
            </a:r>
            <a:r>
              <a:rPr lang="en-US" altLang="zh-CN" sz="1800" dirty="0"/>
              <a:t>both</a:t>
            </a:r>
            <a:r>
              <a:rPr lang="en-US" sz="1800" dirty="0"/>
              <a:t> button</a:t>
            </a:r>
          </a:p>
          <a:p>
            <a:r>
              <a:rPr lang="zh-CN" altLang="en-US" dirty="0"/>
              <a:t>松掉全部按钮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E3CD4-E2C0-366D-CB71-0CEC258A4F76}"/>
              </a:ext>
            </a:extLst>
          </p:cNvPr>
          <p:cNvSpPr txBox="1"/>
          <p:nvPr/>
        </p:nvSpPr>
        <p:spPr>
          <a:xfrm>
            <a:off x="295275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When seeing this</a:t>
            </a:r>
          </a:p>
          <a:p>
            <a:r>
              <a:rPr lang="zh-CN" altLang="en-US" dirty="0"/>
              <a:t>看到这个时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6EC6-CF1A-04EA-932B-89D61C0238E0}"/>
              </a:ext>
            </a:extLst>
          </p:cNvPr>
          <p:cNvSpPr txBox="1"/>
          <p:nvPr/>
        </p:nvSpPr>
        <p:spPr>
          <a:xfrm>
            <a:off x="5677272" y="300647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Wait</a:t>
            </a:r>
            <a:endParaRPr lang="en-US" altLang="zh-CN" dirty="0"/>
          </a:p>
          <a:p>
            <a:r>
              <a:rPr lang="zh-CN" altLang="en-US" sz="1800" dirty="0"/>
              <a:t>等待</a:t>
            </a:r>
            <a:endParaRPr lang="en-US" altLang="zh-C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7B63-B360-7782-498C-30ABBA7B60C7}"/>
              </a:ext>
            </a:extLst>
          </p:cNvPr>
          <p:cNvSpPr txBox="1"/>
          <p:nvPr/>
        </p:nvSpPr>
        <p:spPr>
          <a:xfrm>
            <a:off x="8416107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Flash done</a:t>
            </a:r>
            <a:endParaRPr lang="en-US" altLang="zh-CN" dirty="0"/>
          </a:p>
          <a:p>
            <a:r>
              <a:rPr lang="zh-CN" altLang="en-US" dirty="0"/>
              <a:t>刷写成功</a:t>
            </a:r>
            <a:endParaRPr lang="en-US" altLang="zh-CN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653BB-285F-9F5A-DBD1-F12EE7879795}"/>
              </a:ext>
            </a:extLst>
          </p:cNvPr>
          <p:cNvSpPr txBox="1"/>
          <p:nvPr/>
        </p:nvSpPr>
        <p:spPr>
          <a:xfrm>
            <a:off x="2268036" y="3971925"/>
            <a:ext cx="656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Go to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procedure </a:t>
            </a:r>
            <a:r>
              <a:rPr lang="zh-CN" altLang="en-US" sz="3200" dirty="0"/>
              <a:t>进入测试流程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7844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5953-5657-059E-87D1-EA390B29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5C3B1-A118-D42F-422D-3C7B135E535A}"/>
              </a:ext>
            </a:extLst>
          </p:cNvPr>
          <p:cNvSpPr txBox="1"/>
          <p:nvPr/>
        </p:nvSpPr>
        <p:spPr>
          <a:xfrm>
            <a:off x="76200" y="161925"/>
            <a:ext cx="922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 </a:t>
            </a:r>
            <a:r>
              <a:rPr lang="en-US" altLang="zh-CN" sz="3200" dirty="0"/>
              <a:t>(without 12v)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E4E3654F-115B-60C3-F2AE-C515EC212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0937-D2CE-50AB-3B5D-CE4F3B85AB5E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67D881-B05F-5BF2-C5B8-BB512A329998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6F5563-A1C7-6187-3607-517C27DFD396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844056F-43AC-5240-71E0-BBB8AB4CD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0C89B92-419E-C4C8-BA52-952F7217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8B9230-0B1D-67D8-F8D2-1FCC814E66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EAAF09-8917-AD29-DE9B-A36ECA141BFE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41440-ADB0-2FB9-D18B-B93CE5E2EC54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568632-10D9-D35A-2FD9-3B1EB5512677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8D2647F8-BA00-D741-BB73-C5CF99C88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FDB6F7-BFE4-6932-4D74-F3B8DC61438B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EE41CB41-0F82-90C9-12B3-CD8C958D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1A22550-8FE8-02EF-BF99-02312E03043F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8FF12-0B54-C5A6-A001-81CE02A94A81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1CE1E47-56CF-6CF3-865C-82C773973BC7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3990BC-B84F-C1D4-101C-D1FA66E5DB92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F1CCB7E9-4F4F-CEC0-7403-95C8CA51C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2BB2578-2BF0-63B0-064E-ABD692FF4AA2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46E3A-9D18-1F5A-2399-95E767659306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41D7347-EAB8-6082-3E81-6FFECC64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01E699-7AAB-CF38-6141-295C536ACC2A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FF9ADE-F1B6-7FCD-ADC7-2639DE6AC2C9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CE7F0-49FC-7F46-5A5D-1584E5E076CF}"/>
              </a:ext>
            </a:extLst>
          </p:cNvPr>
          <p:cNvSpPr txBox="1"/>
          <p:nvPr/>
        </p:nvSpPr>
        <p:spPr>
          <a:xfrm>
            <a:off x="76200" y="161925"/>
            <a:ext cx="7178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Board layout </a:t>
            </a:r>
            <a:r>
              <a:rPr lang="zh-CN" altLang="en-US" sz="3200" dirty="0"/>
              <a:t>板子布局</a:t>
            </a:r>
            <a:endParaRPr lang="en-US" altLang="zh-CN" sz="3200" dirty="0"/>
          </a:p>
          <a:p>
            <a:r>
              <a:rPr lang="en-US" sz="3200" dirty="0"/>
              <a:t>(WAGO not shown)</a:t>
            </a:r>
            <a:r>
              <a:rPr lang="zh-CN" altLang="en-US" sz="3200" dirty="0"/>
              <a:t>（</a:t>
            </a:r>
            <a:r>
              <a:rPr lang="en-US" altLang="zh-CN" sz="3200" dirty="0"/>
              <a:t>WAGO</a:t>
            </a:r>
            <a:r>
              <a:rPr lang="zh-CN" altLang="en-US" sz="3200" dirty="0"/>
              <a:t>没有安装）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ADBA-652D-3915-44F5-B0CF24D7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50" y="2308945"/>
            <a:ext cx="6639852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29B0D-8CD6-35A7-06C7-35550894F614}"/>
              </a:ext>
            </a:extLst>
          </p:cNvPr>
          <p:cNvSpPr txBox="1"/>
          <p:nvPr/>
        </p:nvSpPr>
        <p:spPr>
          <a:xfrm>
            <a:off x="9909702" y="4191802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down button</a:t>
            </a:r>
            <a:r>
              <a:rPr lang="zh-CN" altLang="en-US" dirty="0"/>
              <a:t>下按钮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BA219-8899-8964-ADC5-FDCEF5C77199}"/>
              </a:ext>
            </a:extLst>
          </p:cNvPr>
          <p:cNvSpPr txBox="1"/>
          <p:nvPr/>
        </p:nvSpPr>
        <p:spPr>
          <a:xfrm>
            <a:off x="9909702" y="3644108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 </a:t>
            </a:r>
            <a:r>
              <a:rPr lang="en-US" altLang="zh-CN" sz="1800" dirty="0"/>
              <a:t>button </a:t>
            </a:r>
            <a:r>
              <a:rPr lang="zh-CN" altLang="en-US" sz="1800" dirty="0"/>
              <a:t>中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28146-AF94-E150-9271-CAC45F8939D1}"/>
              </a:ext>
            </a:extLst>
          </p:cNvPr>
          <p:cNvSpPr txBox="1"/>
          <p:nvPr/>
        </p:nvSpPr>
        <p:spPr>
          <a:xfrm>
            <a:off x="9909702" y="3096414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top</a:t>
            </a:r>
            <a:r>
              <a:rPr lang="en-US" altLang="zh-CN" sz="1800" dirty="0"/>
              <a:t> button</a:t>
            </a:r>
            <a:r>
              <a:rPr lang="zh-CN" altLang="en-US" sz="1800" dirty="0"/>
              <a:t>上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826E5-D4F6-AACB-1250-E131569E4C35}"/>
              </a:ext>
            </a:extLst>
          </p:cNvPr>
          <p:cNvSpPr/>
          <p:nvPr/>
        </p:nvSpPr>
        <p:spPr>
          <a:xfrm>
            <a:off x="3523408" y="3371574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6CE4-58E6-C5FB-140D-79310FBF86F7}"/>
              </a:ext>
            </a:extLst>
          </p:cNvPr>
          <p:cNvSpPr txBox="1"/>
          <p:nvPr/>
        </p:nvSpPr>
        <p:spPr>
          <a:xfrm>
            <a:off x="5958" y="3644108"/>
            <a:ext cx="420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12V DC In </a:t>
            </a:r>
            <a:r>
              <a:rPr lang="zh-CN" altLang="en-US" dirty="0"/>
              <a:t>直流输入</a:t>
            </a:r>
            <a:endParaRPr lang="en-US" altLang="zh-CN" dirty="0"/>
          </a:p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593E-5E18-9E38-6966-C73D6CD3211C}"/>
              </a:ext>
            </a:extLst>
          </p:cNvPr>
          <p:cNvSpPr txBox="1"/>
          <p:nvPr/>
        </p:nvSpPr>
        <p:spPr>
          <a:xfrm>
            <a:off x="4213054" y="5709845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2A5036-2DFF-3E1B-53FB-003A0C060075}"/>
              </a:ext>
            </a:extLst>
          </p:cNvPr>
          <p:cNvSpPr/>
          <p:nvPr/>
        </p:nvSpPr>
        <p:spPr>
          <a:xfrm>
            <a:off x="7900337" y="2374037"/>
            <a:ext cx="219536" cy="858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32695-AE43-C1C2-2EB6-6F3FB71A890F}"/>
              </a:ext>
            </a:extLst>
          </p:cNvPr>
          <p:cNvSpPr txBox="1"/>
          <p:nvPr/>
        </p:nvSpPr>
        <p:spPr>
          <a:xfrm>
            <a:off x="6297929" y="1695356"/>
            <a:ext cx="2391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LED </a:t>
            </a:r>
            <a:r>
              <a:rPr lang="zh-CN" altLang="en-US" dirty="0"/>
              <a:t>继电器</a:t>
            </a:r>
            <a:r>
              <a:rPr lang="en-US" altLang="zh-CN" dirty="0"/>
              <a:t>LED</a:t>
            </a:r>
          </a:p>
          <a:p>
            <a:r>
              <a:rPr lang="en-US" altLang="zh-CN" sz="1800" dirty="0"/>
              <a:t>Yellow </a:t>
            </a:r>
            <a:r>
              <a:rPr lang="zh-CN" altLang="en-US" sz="1800" dirty="0"/>
              <a:t>黄色</a:t>
            </a:r>
            <a:endParaRPr lang="en-US" sz="1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139FD-B531-9B22-57DE-5FC2C6526F7A}"/>
              </a:ext>
            </a:extLst>
          </p:cNvPr>
          <p:cNvSpPr/>
          <p:nvPr/>
        </p:nvSpPr>
        <p:spPr>
          <a:xfrm>
            <a:off x="8500360" y="2472032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29AA4-2905-04C3-0117-6E308E0359B4}"/>
              </a:ext>
            </a:extLst>
          </p:cNvPr>
          <p:cNvSpPr txBox="1"/>
          <p:nvPr/>
        </p:nvSpPr>
        <p:spPr>
          <a:xfrm>
            <a:off x="8713879" y="194770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RGB LED </a:t>
            </a:r>
            <a:r>
              <a:rPr lang="zh-CN" altLang="en-US" dirty="0"/>
              <a:t>三色</a:t>
            </a:r>
            <a:r>
              <a:rPr lang="en-US" altLang="zh-CN" dirty="0"/>
              <a:t>LED</a:t>
            </a:r>
            <a:endParaRPr lang="en-US" sz="1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7A5EB6-4E3C-946B-07AD-271629A74DCD}"/>
              </a:ext>
            </a:extLst>
          </p:cNvPr>
          <p:cNvSpPr/>
          <p:nvPr/>
        </p:nvSpPr>
        <p:spPr>
          <a:xfrm rot="2565268">
            <a:off x="7212583" y="243837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8C1BB8-0115-7E41-5E59-853381324975}"/>
              </a:ext>
            </a:extLst>
          </p:cNvPr>
          <p:cNvSpPr/>
          <p:nvPr/>
        </p:nvSpPr>
        <p:spPr>
          <a:xfrm rot="8836748">
            <a:off x="9318027" y="2458324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154875-7756-BEB5-F7D8-5E0CFB92C9D4}"/>
              </a:ext>
            </a:extLst>
          </p:cNvPr>
          <p:cNvSpPr/>
          <p:nvPr/>
        </p:nvSpPr>
        <p:spPr>
          <a:xfrm>
            <a:off x="7712205" y="3232153"/>
            <a:ext cx="1367787" cy="1399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E391A3-FD9C-1289-9AD7-85765A1825E6}"/>
              </a:ext>
            </a:extLst>
          </p:cNvPr>
          <p:cNvSpPr/>
          <p:nvPr/>
        </p:nvSpPr>
        <p:spPr>
          <a:xfrm rot="16200000">
            <a:off x="8045205" y="50079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56EE4-734E-1E91-9489-D8C5A48208B8}"/>
              </a:ext>
            </a:extLst>
          </p:cNvPr>
          <p:cNvSpPr txBox="1"/>
          <p:nvPr/>
        </p:nvSpPr>
        <p:spPr>
          <a:xfrm>
            <a:off x="7562095" y="570984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</a:t>
            </a:r>
            <a:r>
              <a:rPr lang="zh-CN" altLang="en-US" dirty="0"/>
              <a:t>继电器</a:t>
            </a: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2EF69-725B-7CB6-CF0D-81FA87D39C35}"/>
              </a:ext>
            </a:extLst>
          </p:cNvPr>
          <p:cNvCxnSpPr/>
          <p:nvPr/>
        </p:nvCxnSpPr>
        <p:spPr>
          <a:xfrm>
            <a:off x="2773600" y="3487750"/>
            <a:ext cx="13624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4BB94F-156D-85EF-654A-13BBFF22CA7C}"/>
              </a:ext>
            </a:extLst>
          </p:cNvPr>
          <p:cNvCxnSpPr/>
          <p:nvPr/>
        </p:nvCxnSpPr>
        <p:spPr>
          <a:xfrm>
            <a:off x="2773600" y="3644108"/>
            <a:ext cx="13624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5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Widescreen</PresentationFormat>
  <Paragraphs>63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Web firmware tool link 网页刷机工具链接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</dc:creator>
  <cp:lastModifiedBy>Nathan</cp:lastModifiedBy>
  <cp:revision>1</cp:revision>
  <dcterms:created xsi:type="dcterms:W3CDTF">2025-09-14T02:41:33Z</dcterms:created>
  <dcterms:modified xsi:type="dcterms:W3CDTF">2025-09-14T02:42:17Z</dcterms:modified>
</cp:coreProperties>
</file>